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98" r:id="rId4"/>
    <p:sldId id="276" r:id="rId5"/>
    <p:sldId id="334" r:id="rId6"/>
    <p:sldId id="335" r:id="rId7"/>
    <p:sldId id="337" r:id="rId8"/>
    <p:sldId id="336" r:id="rId9"/>
    <p:sldId id="338" r:id="rId10"/>
    <p:sldId id="341" r:id="rId11"/>
    <p:sldId id="347" r:id="rId12"/>
    <p:sldId id="348" r:id="rId13"/>
    <p:sldId id="345" r:id="rId14"/>
    <p:sldId id="343" r:id="rId15"/>
    <p:sldId id="344" r:id="rId16"/>
    <p:sldId id="339" r:id="rId17"/>
    <p:sldId id="349" r:id="rId18"/>
    <p:sldId id="351" r:id="rId19"/>
    <p:sldId id="352" r:id="rId20"/>
    <p:sldId id="33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Creating a Service" id="{98A49C5C-D8A0-1946-BD4C-C712A8297C49}">
          <p14:sldIdLst>
            <p14:sldId id="334"/>
            <p14:sldId id="335"/>
          </p14:sldIdLst>
        </p14:section>
        <p14:section name="Installing the Shell Helpers" id="{DE911789-CDBE-6444-ADE7-A9FCC984A70B}">
          <p14:sldIdLst>
            <p14:sldId id="337"/>
            <p14:sldId id="336"/>
          </p14:sldIdLst>
        </p14:section>
        <p14:section name="Exploring ProvenDB" id="{F2F1EDE0-D829-894D-AE35-5218F8BF995C}">
          <p14:sldIdLst>
            <p14:sldId id="338"/>
            <p14:sldId id="341"/>
            <p14:sldId id="347"/>
            <p14:sldId id="348"/>
            <p14:sldId id="345"/>
            <p14:sldId id="343"/>
            <p14:sldId id="344"/>
          </p14:sldIdLst>
        </p14:section>
        <p14:section name="Loading some Data" id="{2999EDB3-E9B1-C64D-BDD4-AA9040E83AA6}">
          <p14:sldIdLst>
            <p14:sldId id="339"/>
            <p14:sldId id="349"/>
            <p14:sldId id="351"/>
            <p14:sldId id="352"/>
          </p14:sldIdLst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0DD"/>
    <a:srgbClr val="E1A767"/>
    <a:srgbClr val="F7F7F7"/>
    <a:srgbClr val="31B2D4"/>
    <a:srgbClr val="F3F4F9"/>
    <a:srgbClr val="AC8BC0"/>
    <a:srgbClr val="7FA5AD"/>
    <a:srgbClr val="AEC98F"/>
    <a:srgbClr val="1F557B"/>
    <a:srgbClr val="879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14"/>
    <p:restoredTop sz="86354"/>
  </p:normalViewPr>
  <p:slideViewPr>
    <p:cSldViewPr snapToGrid="0" snapToObjects="1">
      <p:cViewPr varScale="1">
        <p:scale>
          <a:sx n="98" d="100"/>
          <a:sy n="98" d="100"/>
        </p:scale>
        <p:origin x="208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tif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tiff"/><Relationship Id="rId3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tif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hyperlink" Target="https://en.wikipedia.org/wiki/No_symbol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f"/><Relationship Id="rId12" Type="http://schemas.openxmlformats.org/officeDocument/2006/relationships/image" Target="../media/image36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emf"/><Relationship Id="rId9" Type="http://schemas.openxmlformats.org/officeDocument/2006/relationships/image" Target="../media/image33.tiff"/><Relationship Id="rId10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can see the current version as follows: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03" y="1124320"/>
            <a:ext cx="6484563" cy="13446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3355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to see the last versions created: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03" y="3150126"/>
            <a:ext cx="5073774" cy="2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select a different version to view</a:t>
            </a:r>
            <a:endParaRPr lang="en-US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73671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we will see the database as it existed at that time: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6" y="1071728"/>
            <a:ext cx="6031048" cy="156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66" y="3154647"/>
            <a:ext cx="6233007" cy="2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changing the data at this version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904" y="1228823"/>
            <a:ext cx="7124700" cy="304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4613177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versions are read only.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the entire database: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099387"/>
            <a:ext cx="6365534" cy="3788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49738"/>
            <a:ext cx="561439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a single document: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79554"/>
            <a:ext cx="7388160" cy="316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31687"/>
            <a:ext cx="537042" cy="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3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Verifying a proof against the blockchain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84315"/>
            <a:ext cx="9906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63423"/>
            <a:ext cx="490339" cy="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Proving some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6702379" y="1844330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try proving some of our own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example we will upload some data using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mongofiles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 you can also follow along by adding data with the native MongoDB insert commands.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2149929"/>
            <a:ext cx="1993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Adding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the following command to upload your file into the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 query your service to make sure the file is where you expect.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41724" y="2591846"/>
            <a:ext cx="937872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DC0DD"/>
                </a:solidFill>
              </a:rPr>
              <a:t>mongofiles</a:t>
            </a:r>
            <a:r>
              <a:rPr lang="en-US" dirty="0">
                <a:solidFill>
                  <a:srgbClr val="3DC0DD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sslAllowInvalidCertificates</a:t>
            </a:r>
            <a:r>
              <a:rPr lang="en-US" dirty="0"/>
              <a:t> --</a:t>
            </a:r>
            <a:r>
              <a:rPr lang="en-US" dirty="0" err="1"/>
              <a:t>uri</a:t>
            </a:r>
            <a:r>
              <a:rPr lang="en-US" dirty="0"/>
              <a:t>=</a:t>
            </a:r>
            <a:r>
              <a:rPr lang="en-US" dirty="0">
                <a:solidFill>
                  <a:srgbClr val="E1A767"/>
                </a:solidFill>
              </a:rPr>
              <a:t>$PROVENDB_URI </a:t>
            </a:r>
            <a:r>
              <a:rPr lang="en-US" dirty="0"/>
              <a:t>--</a:t>
            </a:r>
            <a:r>
              <a:rPr lang="en-US" dirty="0" err="1"/>
              <a:t>db</a:t>
            </a:r>
            <a:r>
              <a:rPr lang="en-US" dirty="0"/>
              <a:t>=</a:t>
            </a:r>
            <a:r>
              <a:rPr lang="en-US" dirty="0" err="1"/>
              <a:t>tst_bfest</a:t>
            </a:r>
            <a:r>
              <a:rPr lang="en-US" dirty="0"/>
              <a:t> put </a:t>
            </a:r>
            <a:r>
              <a:rPr lang="en-US" dirty="0" err="1"/>
              <a:t>provendbShell.js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35" y="4573601"/>
            <a:ext cx="801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Proving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get your data on the blockchain, run the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submitProof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Congratulations, you’ve just created your first blockchain proof!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2" y="2461442"/>
            <a:ext cx="821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612572" y="1162594"/>
            <a:ext cx="5421085" cy="52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 your journey as a blockchain developer, go forth and build!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more advanced techniques by reading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documentation at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provendb.readme.io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edium.com</a:t>
            </a:r>
            <a:r>
              <a:rPr lang="en-US" sz="24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</a:t>
            </a: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read some examples and blog posts.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a look at our open source sample application: 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</a:t>
            </a:r>
            <a:endParaRPr lang="en-US" sz="2400" dirty="0" smtClean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1162594"/>
            <a:ext cx="515404" cy="73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703126"/>
            <a:ext cx="652890" cy="71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61" y="4117653"/>
            <a:ext cx="700602" cy="675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5292015"/>
            <a:ext cx="518055" cy="6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:a16="http://schemas.microsoft.com/office/drawing/2014/main" xmlns="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</a:t>
            </a:r>
            <a:r>
              <a:rPr lang="en-US" sz="3200" dirty="0" smtClean="0"/>
              <a:t>Application</a:t>
            </a:r>
            <a:endParaRPr lang="en-US" sz="32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typically use the Blockchain both as a data store and a consensus mechanism.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Signing up for ProvenDB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1" y="1097940"/>
            <a:ext cx="8016678" cy="49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1" y="263948"/>
            <a:ext cx="5791205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Creating </a:t>
            </a:r>
            <a:r>
              <a:rPr lang="en-US" smtClean="0"/>
              <a:t>a ProvenDB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2835081" cy="402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Early access accounts are free for life.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free tier comes with 1GB of Storage.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Service Creation m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ay take some time.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23" y="1295410"/>
            <a:ext cx="7652784" cy="47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Connecting to ProvenDB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23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demo we will use some services with pre-populated data.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We’ll save this as an environment variable for ease of use.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URI will be in the following format: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 0 with the number you received at the start of the session (1-20).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 users may have to restart their command line after setting the variable. 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1303" y="3825552"/>
            <a:ext cx="1083957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export</a:t>
            </a:r>
            <a:r>
              <a:rPr lang="en-US" dirty="0">
                <a:solidFill>
                  <a:schemeClr val="bg1"/>
                </a:solidFill>
              </a:rPr>
              <a:t> PROVENDB_URI=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://bfest:bfest@provendb_tst_bfest_0.tst.provendb.io/</a:t>
            </a:r>
            <a:r>
              <a:rPr lang="en-US" dirty="0" err="1">
                <a:solidFill>
                  <a:schemeClr val="bg1"/>
                </a:solidFill>
              </a:rPr>
              <a:t>tst_bfest?ssl</a:t>
            </a:r>
            <a:r>
              <a:rPr lang="en-US" dirty="0">
                <a:solidFill>
                  <a:schemeClr val="bg1"/>
                </a:solidFill>
              </a:rPr>
              <a:t>=true export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303" y="4522180"/>
            <a:ext cx="1083957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/>
                </a:solidFill>
              </a:rPr>
              <a:t>setx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PROVENDB_URI “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://bfest:bfest@provendb_tst_bfest_0.tst.provendb.io/</a:t>
            </a:r>
            <a:r>
              <a:rPr lang="en-US" dirty="0" err="1">
                <a:solidFill>
                  <a:schemeClr val="bg1"/>
                </a:solidFill>
              </a:rPr>
              <a:t>tst_bfest?ssl</a:t>
            </a:r>
            <a:r>
              <a:rPr lang="en-US" dirty="0">
                <a:solidFill>
                  <a:schemeClr val="bg1"/>
                </a:solidFill>
              </a:rPr>
              <a:t>=true </a:t>
            </a:r>
            <a:r>
              <a:rPr lang="en-US" dirty="0" smtClean="0">
                <a:solidFill>
                  <a:schemeClr val="bg1"/>
                </a:solidFill>
              </a:rPr>
              <a:t>export"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Installing our Shell 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762739" y="1546202"/>
            <a:ext cx="5690870" cy="90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Download and unzip from:  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0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rebrand.ly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/g5jtok </a:t>
            </a:r>
            <a:endParaRPr lang="en-US" sz="2000" dirty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416630"/>
            <a:ext cx="4616209" cy="3895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1644" y="232332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 Mac / Linux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21" y="2692654"/>
            <a:ext cx="4018819" cy="306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9850" y="2323322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On Windows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Exploring ProvenDB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375353" y="1818205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is a versioned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Inserts and updates create new “versions” which can be proven on the blockchain.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also use the versions to explore the history of our documents over time.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 run a find command to see the database at the current version.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52843"/>
            <a:ext cx="4871472" cy="3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708</Words>
  <Application>Microsoft Macintosh PowerPoint</Application>
  <PresentationFormat>Widescreen</PresentationFormat>
  <Paragraphs>159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Roboto</vt:lpstr>
      <vt:lpstr>Arial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Michael Harrison</cp:lastModifiedBy>
  <cp:revision>359</cp:revision>
  <cp:lastPrinted>2019-05-08T19:56:05Z</cp:lastPrinted>
  <dcterms:created xsi:type="dcterms:W3CDTF">2019-04-18T03:57:39Z</dcterms:created>
  <dcterms:modified xsi:type="dcterms:W3CDTF">2019-06-13T04:08:40Z</dcterms:modified>
</cp:coreProperties>
</file>